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6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208" d="100"/>
          <a:sy n="208" d="100"/>
        </p:scale>
        <p:origin x="-3968" y="-3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0C7E-0689-3B4A-AC59-EAD1B9F20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8C6BF-701D-184B-BB09-B66348D21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10A1D-CEB9-AA45-BC90-4A103B4C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96741-4E00-E947-8BF8-C8DD0993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C7568-8A62-3F45-AB2B-D69AEA71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365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0FA9E-6E42-8B4B-AE26-17416A8A2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118BD-07E6-3746-B4C0-BB38E79B0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D8188-AD02-BE48-B417-6AF17A94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54A11-76EB-994D-8E22-750734C1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8B750-535D-A24C-861D-C3C99658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266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5574C2-B1FC-764C-A012-14A2DF8BA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CDBFE-DC2D-2B4F-969D-66E15E5D0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FA3F2-6B42-494F-B566-CA61B3AC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070CF-15A1-3C42-8E25-1427613E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8D8D1-E0EB-8149-A022-21CA8E79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68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8167-8A6E-C647-A229-BE46D80E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D77F4-F17A-E849-9443-44EBB48E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8B9BA-0BA3-D84E-8D59-BD48ECEF0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72FEC-C639-E343-BF2D-226334E7F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EE316-3FEB-EE49-9E9B-285438FBD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275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A7BD-9819-244B-9EDA-DA1BEF25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4F77-FA4F-7C4A-A650-F1285C6F4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E610C-1EFA-484A-A904-2796CACF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2CDC4-EA80-A543-8F26-4052BC7A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E97E2-FBDF-F844-A314-3C205D32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307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9A35-D20D-E543-A53D-CAFF7604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DDE1E-578E-344C-AEEF-9D68A805A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EBCD6-6C81-9842-8580-42F783381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8E3C1-30CE-0F40-B053-00228B02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F691F-083F-D243-939A-1097F4EC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4951F-EE8D-1A41-85E3-55F00F35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807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C0E1-777F-314F-9E5D-DB281D89B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36313-CA46-594B-B43E-C097D0251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D8F74-AE0A-C743-BA3C-8CBD98D92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E9755-EE85-624F-ADA4-9DADE9BBD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2816B-4BFF-1748-95E1-523F47A75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7CE9BB-3FAA-1846-B615-B920B56B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15E885-DC85-DF46-9813-51E7F953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51D95-19DE-CA47-BBEC-1B6CDA30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434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CBB9-AAD6-CF45-9FE2-E254B3DF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9BBC0-32BC-6141-8A00-CB33339A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9912C-908B-1740-8C04-46DC3452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15E8D-685F-E843-A7D3-C2E02340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405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342FA-0644-F540-B543-F5F5251A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74F4D-2091-7342-AAB4-7480588D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5D8B4-AA90-B54E-A691-B1F38EA2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414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479E3-887C-3C46-AE68-FFC9835B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55933-FB1A-C840-B065-98BD3350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D296C-C985-9644-8715-211CB549E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740C5-7460-FA4F-ADF6-CA389088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246ED-ABAA-4044-954D-F316E541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56806-EB68-AE47-974F-67EDE280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451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BC1A-8A75-7640-ACE1-3A554768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AEBEB-553C-B44D-8BE2-04E0CB7FF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743C7-6C80-9841-9C59-12A578124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D2FA-8566-4147-87CB-4AB3C9FC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2C325-24D4-C84F-84CC-BF4970046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6058B-F966-1E4D-B383-D0744AA0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136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F873C-3A4E-7049-A87E-157EFCF5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42F69-FFA6-2C4B-9563-9B7927A55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E8DF-D43A-204A-BB0E-948641E6C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6846D-AEA7-2646-BAA4-867F3F0855B4}" type="datetimeFigureOut">
              <a:rPr lang="tr-TR" smtClean="0"/>
              <a:t>8.04.2019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D54DE-C91B-BD41-86F2-836EC517B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3BEE7-A2AF-1C44-9828-08F7D6FAA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2DCA5-9233-A944-B4E6-8DC253B463D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247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0F960-9A07-9A4A-8631-BEF5F4A1F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01" y="0"/>
            <a:ext cx="10332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1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7F907-C0AC-3B4C-8C97-DDD0E705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064" y="281030"/>
            <a:ext cx="7586617" cy="5490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419577-2762-EE44-A33A-2CB9907E874E}"/>
              </a:ext>
            </a:extLst>
          </p:cNvPr>
          <p:cNvSpPr txBox="1"/>
          <p:nvPr/>
        </p:nvSpPr>
        <p:spPr>
          <a:xfrm>
            <a:off x="210065" y="5930639"/>
            <a:ext cx="26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/>
              <a:t>(.</a:t>
            </a:r>
            <a:r>
              <a:rPr lang="tr-TR" b="1" dirty="0" err="1"/>
              <a:t>dex</a:t>
            </a:r>
            <a:r>
              <a:rPr lang="tr-TR" b="1" dirty="0"/>
              <a:t> – </a:t>
            </a:r>
            <a:r>
              <a:rPr lang="tr-TR" b="1" dirty="0" err="1"/>
              <a:t>dalvik</a:t>
            </a:r>
            <a:r>
              <a:rPr lang="tr-TR" b="1" dirty="0"/>
              <a:t> </a:t>
            </a:r>
            <a:r>
              <a:rPr lang="tr-TR" b="1" dirty="0" err="1"/>
              <a:t>executable</a:t>
            </a:r>
            <a:r>
              <a:rPr lang="tr-TR" b="1" dirty="0"/>
              <a:t>) </a:t>
            </a:r>
            <a:endParaRPr lang="tr-TR" dirty="0"/>
          </a:p>
          <a:p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C8DEA-0156-7A46-97FC-DB43226DC8EE}"/>
              </a:ext>
            </a:extLst>
          </p:cNvPr>
          <p:cNvSpPr txBox="1"/>
          <p:nvPr/>
        </p:nvSpPr>
        <p:spPr>
          <a:xfrm>
            <a:off x="210065" y="6392304"/>
            <a:ext cx="507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ART Compiler is </a:t>
            </a:r>
            <a:r>
              <a:rPr lang="tr-TR" dirty="0" err="1"/>
              <a:t>available</a:t>
            </a:r>
            <a:r>
              <a:rPr lang="tr-TR" dirty="0"/>
              <a:t> </a:t>
            </a:r>
            <a:r>
              <a:rPr lang="tr-TR" dirty="0" err="1"/>
              <a:t>instead</a:t>
            </a:r>
            <a:r>
              <a:rPr lang="tr-TR" dirty="0"/>
              <a:t> of DALVIK </a:t>
            </a:r>
            <a:r>
              <a:rPr lang="tr-TR" dirty="0" err="1"/>
              <a:t>after</a:t>
            </a:r>
            <a:r>
              <a:rPr lang="tr-TR" dirty="0"/>
              <a:t> 4.4</a:t>
            </a:r>
          </a:p>
        </p:txBody>
      </p:sp>
    </p:spTree>
    <p:extLst>
      <p:ext uri="{BB962C8B-B14F-4D97-AF65-F5344CB8AC3E}">
        <p14:creationId xmlns:p14="http://schemas.microsoft.com/office/powerpoint/2010/main" val="299495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0D06-5A38-6142-B91F-087C1B23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4EEBA-9702-4F43-81D2-D03CEC41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9053A-FF0B-2448-B358-8591D171B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61950"/>
            <a:ext cx="106807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6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488F7-3798-7B4B-8196-80B926401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678460"/>
            <a:ext cx="8140700" cy="426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CFD8B0-9A2C-4F44-9B5D-0A29B98D859F}"/>
              </a:ext>
            </a:extLst>
          </p:cNvPr>
          <p:cNvSpPr/>
          <p:nvPr/>
        </p:nvSpPr>
        <p:spPr>
          <a:xfrm>
            <a:off x="1667045" y="912340"/>
            <a:ext cx="94969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rgbClr val="0260BF"/>
                </a:solidFill>
                <a:latin typeface="Calibri" panose="020F0502020204030204" pitchFamily="34" charset="0"/>
              </a:rPr>
              <a:t> </a:t>
            </a:r>
            <a:r>
              <a:rPr lang="tr-TR" dirty="0" err="1"/>
              <a:t>Android</a:t>
            </a:r>
            <a:r>
              <a:rPr lang="tr-TR" dirty="0"/>
              <a:t> </a:t>
            </a:r>
            <a:r>
              <a:rPr lang="tr-TR" dirty="0" err="1"/>
              <a:t>Studio</a:t>
            </a:r>
            <a:r>
              <a:rPr lang="tr-TR" dirty="0"/>
              <a:t>  </a:t>
            </a:r>
            <a:r>
              <a:rPr lang="tr-TR" dirty="0" err="1">
                <a:solidFill>
                  <a:srgbClr val="0260BF"/>
                </a:solidFill>
                <a:latin typeface="Calibri" panose="020F0502020204030204" pitchFamily="34" charset="0"/>
              </a:rPr>
              <a:t>ttps</a:t>
            </a:r>
            <a:r>
              <a:rPr lang="tr-TR" dirty="0">
                <a:solidFill>
                  <a:srgbClr val="0260BF"/>
                </a:solidFill>
                <a:latin typeface="Calibri" panose="020F0502020204030204" pitchFamily="34" charset="0"/>
              </a:rPr>
              <a:t>://</a:t>
            </a:r>
            <a:r>
              <a:rPr lang="tr-TR" dirty="0" err="1">
                <a:solidFill>
                  <a:srgbClr val="0260BF"/>
                </a:solidFill>
                <a:latin typeface="Calibri" panose="020F0502020204030204" pitchFamily="34" charset="0"/>
              </a:rPr>
              <a:t>developer.android.com</a:t>
            </a:r>
            <a:r>
              <a:rPr lang="tr-TR" dirty="0">
                <a:solidFill>
                  <a:srgbClr val="0260BF"/>
                </a:solidFill>
                <a:latin typeface="Calibri" panose="020F0502020204030204" pitchFamily="34" charset="0"/>
              </a:rPr>
              <a:t>/</a:t>
            </a:r>
            <a:r>
              <a:rPr lang="tr-TR" dirty="0" err="1">
                <a:solidFill>
                  <a:srgbClr val="0260BF"/>
                </a:solidFill>
                <a:latin typeface="Calibri" panose="020F0502020204030204" pitchFamily="34" charset="0"/>
              </a:rPr>
              <a:t>studio</a:t>
            </a:r>
            <a:r>
              <a:rPr lang="tr-TR" dirty="0">
                <a:solidFill>
                  <a:srgbClr val="0260BF"/>
                </a:solidFill>
                <a:latin typeface="Calibri" panose="020F0502020204030204" pitchFamily="34" charset="0"/>
              </a:rPr>
              <a:t>/</a:t>
            </a:r>
            <a:r>
              <a:rPr lang="tr-TR" dirty="0" err="1">
                <a:solidFill>
                  <a:srgbClr val="0260BF"/>
                </a:solidFill>
                <a:latin typeface="Calibri" panose="020F0502020204030204" pitchFamily="34" charset="0"/>
              </a:rPr>
              <a:t>index.html#downloads</a:t>
            </a:r>
            <a:r>
              <a:rPr lang="tr-TR" dirty="0">
                <a:solidFill>
                  <a:srgbClr val="0260BF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tr-TR" dirty="0"/>
              <a:t>JDK : </a:t>
            </a:r>
            <a:r>
              <a:rPr lang="en" dirty="0">
                <a:solidFill>
                  <a:srgbClr val="0260BF"/>
                </a:solidFill>
                <a:latin typeface="Calibri" panose="020F0502020204030204" pitchFamily="34" charset="0"/>
              </a:rPr>
              <a:t>http://</a:t>
            </a:r>
            <a:r>
              <a:rPr lang="en" dirty="0" err="1">
                <a:solidFill>
                  <a:srgbClr val="0260BF"/>
                </a:solidFill>
                <a:latin typeface="Calibri" panose="020F0502020204030204" pitchFamily="34" charset="0"/>
              </a:rPr>
              <a:t>www.oracle.com</a:t>
            </a:r>
            <a:r>
              <a:rPr lang="en" dirty="0">
                <a:solidFill>
                  <a:srgbClr val="0260BF"/>
                </a:solidFill>
                <a:latin typeface="Calibri" panose="020F0502020204030204" pitchFamily="34" charset="0"/>
              </a:rPr>
              <a:t>/</a:t>
            </a:r>
            <a:r>
              <a:rPr lang="en" dirty="0" err="1">
                <a:solidFill>
                  <a:srgbClr val="0260BF"/>
                </a:solidFill>
                <a:latin typeface="Calibri" panose="020F0502020204030204" pitchFamily="34" charset="0"/>
              </a:rPr>
              <a:t>technetwork</a:t>
            </a:r>
            <a:r>
              <a:rPr lang="en" dirty="0">
                <a:solidFill>
                  <a:srgbClr val="0260BF"/>
                </a:solidFill>
                <a:latin typeface="Calibri" panose="020F0502020204030204" pitchFamily="34" charset="0"/>
              </a:rPr>
              <a:t>/java/</a:t>
            </a:r>
            <a:r>
              <a:rPr lang="en" dirty="0" err="1">
                <a:solidFill>
                  <a:srgbClr val="0260BF"/>
                </a:solidFill>
                <a:latin typeface="Calibri" panose="020F0502020204030204" pitchFamily="34" charset="0"/>
              </a:rPr>
              <a:t>javase</a:t>
            </a:r>
            <a:r>
              <a:rPr lang="en" dirty="0">
                <a:solidFill>
                  <a:srgbClr val="0260BF"/>
                </a:solidFill>
                <a:latin typeface="Calibri" panose="020F0502020204030204" pitchFamily="34" charset="0"/>
              </a:rPr>
              <a:t>/downloads/jdk8- downloads-2133151.html </a:t>
            </a:r>
          </a:p>
          <a:p>
            <a:endParaRPr lang="tr-T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736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CF8B32-7056-294E-97FC-C7CB9AE7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22" y="484209"/>
            <a:ext cx="10261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6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8B022-BAEF-2141-A2E6-FA84A1BF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284" y="558800"/>
            <a:ext cx="3886200" cy="574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80AD5-1DE3-F24B-AC1D-70DDBF89FE29}"/>
              </a:ext>
            </a:extLst>
          </p:cNvPr>
          <p:cNvSpPr txBox="1"/>
          <p:nvPr/>
        </p:nvSpPr>
        <p:spPr>
          <a:xfrm>
            <a:off x="433517" y="1149177"/>
            <a:ext cx="720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/>
              <a:t>AVD </a:t>
            </a:r>
            <a:r>
              <a:rPr lang="tr-TR" dirty="0"/>
              <a:t>( </a:t>
            </a:r>
            <a:r>
              <a:rPr lang="tr-TR" b="1" dirty="0" err="1"/>
              <a:t>A</a:t>
            </a:r>
            <a:r>
              <a:rPr lang="tr-TR" dirty="0" err="1"/>
              <a:t>ndroid</a:t>
            </a:r>
            <a:r>
              <a:rPr lang="tr-TR" dirty="0"/>
              <a:t> </a:t>
            </a:r>
            <a:r>
              <a:rPr lang="tr-TR" b="1" dirty="0"/>
              <a:t>V</a:t>
            </a:r>
            <a:r>
              <a:rPr lang="tr-TR" dirty="0"/>
              <a:t>irtual </a:t>
            </a:r>
            <a:r>
              <a:rPr lang="tr-TR" b="1" dirty="0"/>
              <a:t>D</a:t>
            </a:r>
            <a:r>
              <a:rPr lang="tr-TR" dirty="0"/>
              <a:t>evice )(</a:t>
            </a:r>
            <a:r>
              <a:rPr lang="tr-TR" dirty="0" err="1"/>
              <a:t>Android</a:t>
            </a:r>
            <a:r>
              <a:rPr lang="tr-TR" dirty="0"/>
              <a:t> Sanal Cihaz)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Geliştirdiğimiz</a:t>
            </a:r>
            <a:r>
              <a:rPr lang="tr-TR" dirty="0"/>
              <a:t> uygulamaların </a:t>
            </a:r>
            <a:r>
              <a:rPr lang="tr-TR" dirty="0" err="1"/>
              <a:t>çalışmasını</a:t>
            </a:r>
            <a:r>
              <a:rPr lang="tr-TR" dirty="0"/>
              <a:t> </a:t>
            </a:r>
            <a:r>
              <a:rPr lang="tr-TR" dirty="0" err="1"/>
              <a:t>görebilmek</a:t>
            </a:r>
            <a:r>
              <a:rPr lang="tr-TR" dirty="0"/>
              <a:t> </a:t>
            </a:r>
            <a:r>
              <a:rPr lang="tr-TR" dirty="0" err="1"/>
              <a:t>için</a:t>
            </a:r>
            <a:r>
              <a:rPr lang="tr-TR" dirty="0"/>
              <a:t> </a:t>
            </a:r>
            <a:r>
              <a:rPr lang="tr-TR" dirty="0" err="1"/>
              <a:t>kullandığımız</a:t>
            </a:r>
            <a:r>
              <a:rPr lang="tr-TR" dirty="0"/>
              <a:t> sanal cihazlardır.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426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FE53-800E-C341-B5E2-7592421D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793750"/>
            <a:ext cx="10274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34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18image46132608">
            <a:extLst>
              <a:ext uri="{FF2B5EF4-FFF2-40B4-BE49-F238E27FC236}">
                <a16:creationId xmlns:a16="http://schemas.microsoft.com/office/drawing/2014/main" id="{58EF969F-ECBF-F443-8DF0-E6C2E4ACF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887" y="184150"/>
            <a:ext cx="9766300" cy="648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23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E9099-8A7D-D24D-96F8-EDA30564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10" y="1186248"/>
            <a:ext cx="3593390" cy="5498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AAA67-5CBD-CE43-AC9F-67E1FD52B7A9}"/>
              </a:ext>
            </a:extLst>
          </p:cNvPr>
          <p:cNvSpPr txBox="1"/>
          <p:nvPr/>
        </p:nvSpPr>
        <p:spPr>
          <a:xfrm>
            <a:off x="5152770" y="308920"/>
            <a:ext cx="232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LOGIN LAYOUT DESGIN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312EC-98A8-E740-85AF-1B5D7ACE6178}"/>
              </a:ext>
            </a:extLst>
          </p:cNvPr>
          <p:cNvSpPr txBox="1"/>
          <p:nvPr/>
        </p:nvSpPr>
        <p:spPr>
          <a:xfrm>
            <a:off x="8413707" y="3590094"/>
            <a:ext cx="313607" cy="14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05078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91</Words>
  <Application>Microsoft Macintosh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Birgün Güneşer</dc:creator>
  <cp:lastModifiedBy>Birgün Güneşer</cp:lastModifiedBy>
  <cp:revision>6</cp:revision>
  <dcterms:created xsi:type="dcterms:W3CDTF">2019-04-06T17:01:01Z</dcterms:created>
  <dcterms:modified xsi:type="dcterms:W3CDTF">2019-04-08T13:42:22Z</dcterms:modified>
</cp:coreProperties>
</file>